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3277-0B47-41AF-8D42-3E7B32614D37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FBC2-7E45-4DE2-B2BD-ADA6C69E1E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3277-0B47-41AF-8D42-3E7B32614D37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FBC2-7E45-4DE2-B2BD-ADA6C69E1E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3277-0B47-41AF-8D42-3E7B32614D37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FBC2-7E45-4DE2-B2BD-ADA6C69E1E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3277-0B47-41AF-8D42-3E7B32614D37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FBC2-7E45-4DE2-B2BD-ADA6C69E1E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3277-0B47-41AF-8D42-3E7B32614D37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FBC2-7E45-4DE2-B2BD-ADA6C69E1E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3277-0B47-41AF-8D42-3E7B32614D37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FBC2-7E45-4DE2-B2BD-ADA6C69E1E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3277-0B47-41AF-8D42-3E7B32614D37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FBC2-7E45-4DE2-B2BD-ADA6C69E1E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3277-0B47-41AF-8D42-3E7B32614D37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FBC2-7E45-4DE2-B2BD-ADA6C69E1E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3277-0B47-41AF-8D42-3E7B32614D37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FBC2-7E45-4DE2-B2BD-ADA6C69E1E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3277-0B47-41AF-8D42-3E7B32614D37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FBC2-7E45-4DE2-B2BD-ADA6C69E1E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3277-0B47-41AF-8D42-3E7B32614D37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FBC2-7E45-4DE2-B2BD-ADA6C69E1E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D3277-0B47-41AF-8D42-3E7B32614D37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9FBC2-7E45-4DE2-B2BD-ADA6C69E1E4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1285883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Тема урока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1857364"/>
            <a:ext cx="7143800" cy="3924312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Корпускулярно волновой дуализм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К.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Дэвиссон  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Л.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Джермер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s://upload.wikimedia.org/wikipedia/commons/9/99/Davisson_and_Germer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785926"/>
            <a:ext cx="5072098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Дифракция электронов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К.Дэвисона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и Л.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Джермера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Дифракция электронов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85926"/>
            <a:ext cx="8643998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18</Words>
  <Application>Microsoft Office PowerPoint</Application>
  <PresentationFormat>Экран (4:3)</PresentationFormat>
  <Paragraphs>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Тема урока</vt:lpstr>
      <vt:lpstr>К. Дэвиссон   Л. Джермер </vt:lpstr>
      <vt:lpstr>Дифракция электронов К.Дэвисона и Л. Джермера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</dc:title>
  <dc:creator>680</dc:creator>
  <cp:lastModifiedBy>User</cp:lastModifiedBy>
  <cp:revision>5</cp:revision>
  <dcterms:created xsi:type="dcterms:W3CDTF">2016-12-04T05:25:44Z</dcterms:created>
  <dcterms:modified xsi:type="dcterms:W3CDTF">2016-12-06T08:19:27Z</dcterms:modified>
</cp:coreProperties>
</file>